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1" r:id="rId1"/>
  </p:sld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1" d="100"/>
          <a:sy n="51" d="100"/>
        </p:scale>
        <p:origin x="-1926" y="-4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</a:endParaRPr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</a:endParaRPr>
              </a:p>
            </p:txBody>
          </p:sp>
        </p:grpSp>
      </p:grpSp>
      <p:sp>
        <p:nvSpPr>
          <p:cNvPr id="204811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04812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8562B5F-6602-48B5-9EBA-FDB8782838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CA9B05-6159-49A3-82C8-F922F4D5BD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C35704-EB66-48BF-9FB7-D50089F8A2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3AABDB-80EF-49D1-BFAE-7DDD44C4DD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A6C918-D04A-4722-8BD8-171BEE9852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E86359-3061-4BA7-A60C-D086E2196F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D2FF52-8B5A-4FB0-A3AC-ED36780C4F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4DAE67-723D-4643-9110-E54E51D305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DAB2AB-3809-4E3C-866F-E552170498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95CAC1-D4EE-4C61-8FDC-CC0962B62E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C9F432-208E-4B34-B40F-65D78E11A1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2387BC-38BD-44BB-B294-FF1C3AA4DE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203779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1034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203781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203782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</a:endParaRPr>
              </a:p>
            </p:txBody>
          </p:sp>
        </p:grpSp>
      </p:grpSp>
      <p:sp>
        <p:nvSpPr>
          <p:cNvPr id="203783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3784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0378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3786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3787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latin typeface="Arial" pitchFamily="34" charset="0"/>
              </a:defRPr>
            </a:lvl1pPr>
          </a:lstStyle>
          <a:p>
            <a:pPr>
              <a:defRPr/>
            </a:pPr>
            <a:fld id="{254ADC05-5742-4DE3-A8BD-2CBC50FB28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03788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latin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  <p:sldLayoutId id="2147483815" r:id="rId12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37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37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3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37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37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37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37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37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37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37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37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37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37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37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37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37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37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37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783" grpId="0"/>
      <p:bldP spid="203784" grpId="0" build="p">
        <p:tmplLst>
          <p:tmpl lvl="1">
            <p:tnLst>
              <p:par>
                <p:cTn presetID="44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378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3784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0378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0378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378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3784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0378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0378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378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3784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0378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0378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378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3784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0378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0378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378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3784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0378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0378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sz="4400" smtClean="0"/>
              <a:t>ОРДЕНА И МЕДАЛИ ВЕЛИКОЙ ОТЕЧЕСТВЕННОЙ ВОЙНЫ</a:t>
            </a: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Медаль «За отвагу»</a:t>
            </a:r>
          </a:p>
        </p:txBody>
      </p:sp>
      <p:sp>
        <p:nvSpPr>
          <p:cNvPr id="14339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3203575" y="1600200"/>
            <a:ext cx="5483225" cy="4530725"/>
          </a:xfrm>
        </p:spPr>
        <p:txBody>
          <a:bodyPr/>
          <a:lstStyle/>
          <a:p>
            <a:pPr eaLnBrk="1" hangingPunct="1"/>
            <a:r>
              <a:rPr lang="ru-RU" sz="1800" b="1" smtClean="0"/>
              <a:t>Медаль «За Отвагу». Учреждена Указом Президиума Верховного Совета СССР от 17 октября 1938 г. Награждаются солдаты, матросы, сержанты, старшины, а также офицерский состав Советской Армии, ВМФ и пограничных войск "за личное мужество и отвагу в боях с врагами Советского Союза на театре военных действий, при защите неприкосновенности государственных границ или при борьбе с диверсантами, шпионами и прочими врагами Советского государства". В период Великой Отечественной войны было произведено более 4 миллионов награждений.</a:t>
            </a:r>
            <a:r>
              <a:rPr lang="ru-RU" sz="1800" smtClean="0"/>
              <a:t> </a:t>
            </a:r>
          </a:p>
        </p:txBody>
      </p:sp>
      <p:pic>
        <p:nvPicPr>
          <p:cNvPr id="14340" name="Рисунок 22" descr="http://www.admhmao.ru/VK/Index/orden/otvaga_sm.jpg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71550" y="1628775"/>
            <a:ext cx="2087563" cy="3240088"/>
          </a:xfr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800" smtClean="0"/>
              <a:t>Медаль «За победу над Германией»</a:t>
            </a:r>
          </a:p>
        </p:txBody>
      </p:sp>
      <p:sp>
        <p:nvSpPr>
          <p:cNvPr id="15363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3132138" y="1600200"/>
            <a:ext cx="5554662" cy="4530725"/>
          </a:xfrm>
        </p:spPr>
        <p:txBody>
          <a:bodyPr/>
          <a:lstStyle/>
          <a:p>
            <a:pPr eaLnBrk="1" hangingPunct="1"/>
            <a:r>
              <a:rPr lang="ru-RU" sz="2000" b="1" smtClean="0"/>
              <a:t>Медаль "За победу над Германией в Великой Отечественной войне 1941 - 1945 гг." Учреждена Указом Президиума Верховного Совета СССР от 9 мая 1945 г. для награждения как военнослужащих, так и гражданских лиц, принимавших непосредственное участие на фронтах Отечественной войны или обеспечивших победу своей успешной работой. Всего к началу 1977 г. награждено более 14 900 тысяч человек</a:t>
            </a:r>
            <a:r>
              <a:rPr lang="ru-RU" sz="2400" b="1" smtClean="0"/>
              <a:t>.</a:t>
            </a:r>
            <a:r>
              <a:rPr lang="ru-RU" sz="2400" smtClean="0"/>
              <a:t> </a:t>
            </a:r>
          </a:p>
        </p:txBody>
      </p:sp>
      <p:pic>
        <p:nvPicPr>
          <p:cNvPr id="15364" name="Рисунок 24" descr="http://www.admhmao.ru/VK/Index/orden/Pobeda_nad_German_sm.jpg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71550" y="1557338"/>
            <a:ext cx="1944688" cy="2951162"/>
          </a:xfr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smtClean="0"/>
              <a:t>Медаль «За доблестный труд в Великой Отечественной войне 1941 – 1945 гг.»</a:t>
            </a:r>
          </a:p>
        </p:txBody>
      </p:sp>
      <p:sp>
        <p:nvSpPr>
          <p:cNvPr id="16387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3492500" y="1600200"/>
            <a:ext cx="5194300" cy="4530725"/>
          </a:xfrm>
        </p:spPr>
        <p:txBody>
          <a:bodyPr/>
          <a:lstStyle/>
          <a:p>
            <a:pPr eaLnBrk="1" hangingPunct="1"/>
            <a:r>
              <a:rPr lang="ru-RU" sz="2000" b="1" smtClean="0"/>
              <a:t>Медаль "За доблестный труд в Великой Отечественной войне 1941 - 1945 гг." Учреждена Указом Президиума Верховного Совета СССР от 6 июня 1945 г. Награждались работники советского тыла, обеспечившие "своим доблестным и самоотверженным трудом победу Советского Союза над Германией в Великой Отечественной войне". Всего было награждено около 16 100 тысяч человек.</a:t>
            </a:r>
            <a:r>
              <a:rPr lang="ru-RU" sz="2000" smtClean="0"/>
              <a:t> </a:t>
            </a:r>
          </a:p>
        </p:txBody>
      </p:sp>
      <p:pic>
        <p:nvPicPr>
          <p:cNvPr id="16388" name="Рисунок 25" descr="http://www.admhmao.ru/VK/Index/orden/doblest_trud_sm.jpg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71550" y="1557338"/>
            <a:ext cx="2232025" cy="3895725"/>
          </a:xfr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image0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1844675"/>
            <a:ext cx="3676650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Орден Отечественной войны</a:t>
            </a:r>
          </a:p>
        </p:txBody>
      </p:sp>
      <p:pic>
        <p:nvPicPr>
          <p:cNvPr id="5125" name="Рисунок 10" descr="http://www.admhmao.ru/VK/Index/orden/otechestvenoi_voini_s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1700213"/>
            <a:ext cx="3816350" cy="331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6" name="Rectangle 16"/>
          <p:cNvSpPr>
            <a:spLocks noGrp="1" noChangeArrowheads="1"/>
          </p:cNvSpPr>
          <p:nvPr>
            <p:ph sz="half" idx="2"/>
          </p:nvPr>
        </p:nvSpPr>
        <p:spPr>
          <a:xfrm>
            <a:off x="4572000" y="1600200"/>
            <a:ext cx="4114800" cy="4530725"/>
          </a:xfrm>
        </p:spPr>
        <p:txBody>
          <a:bodyPr/>
          <a:lstStyle/>
          <a:p>
            <a:pPr eaLnBrk="1" hangingPunct="1"/>
            <a:r>
              <a:rPr lang="ru-RU" sz="1800" b="1" smtClean="0"/>
              <a:t>Орден Отечественной войны. Учрежден Указом Президиума Верховного Совета СССР от 20 мая 1942 г. Имеет две степени. Награждались как военнослужащие, так и гражданские лица. Представление к награждению гражданских лиц было прекращено Указом Президиума Верховного Совета СССР от 15 октября 1947 г. Всего было произведено около 350 тысяч награждений</a:t>
            </a:r>
            <a:r>
              <a:rPr lang="ru-RU" sz="1800" smtClean="0"/>
              <a:t>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Орден Славы</a:t>
            </a:r>
          </a:p>
        </p:txBody>
      </p:sp>
      <p:sp>
        <p:nvSpPr>
          <p:cNvPr id="7171" name="Rectangle 6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ru-RU" sz="1600" b="1" smtClean="0"/>
              <a:t>Орден Славы.  Учрежден Указом Президиума Верховного Совета СССР от 8 ноября 1943г. Награждаются лица рядового и сержантского состава Красной Армии, а в авиации и лица, имеющие звание младшего лейтенанта, проявившие в боях за Советскую Родину славные подвиги храбрости, мужества и бесстрашия. Всего за годы Великой Отечественной войны кавалерами ордена Славы трех степеней стало около двух с половиной тысяч человек.</a:t>
            </a:r>
            <a:br>
              <a:rPr lang="ru-RU" sz="1600" b="1" smtClean="0"/>
            </a:br>
            <a:r>
              <a:rPr lang="ru-RU" sz="1600" b="1" smtClean="0"/>
              <a:t/>
            </a:r>
            <a:br>
              <a:rPr lang="ru-RU" sz="1600" b="1" smtClean="0"/>
            </a:br>
            <a:r>
              <a:rPr lang="ru-RU" sz="1800" b="1" smtClean="0"/>
              <a:t/>
            </a:r>
            <a:br>
              <a:rPr lang="ru-RU" sz="1800" b="1" smtClean="0"/>
            </a:br>
            <a:endParaRPr lang="ru-RU" sz="1800" b="1" smtClean="0"/>
          </a:p>
        </p:txBody>
      </p:sp>
      <p:pic>
        <p:nvPicPr>
          <p:cNvPr id="7172" name="Рисунок 2" descr="http://www.admhmao.ru/VK/Index/orden/Slavi_sm.jpg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55650" y="1916113"/>
            <a:ext cx="3960813" cy="3529012"/>
          </a:xfr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Орден Суворова</a:t>
            </a:r>
          </a:p>
        </p:txBody>
      </p:sp>
      <p:sp>
        <p:nvSpPr>
          <p:cNvPr id="8195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787900" y="1600200"/>
            <a:ext cx="3898900" cy="4924425"/>
          </a:xfrm>
        </p:spPr>
        <p:txBody>
          <a:bodyPr/>
          <a:lstStyle/>
          <a:p>
            <a:pPr eaLnBrk="1" hangingPunct="1"/>
            <a:r>
              <a:rPr lang="ru-RU" sz="1800" b="1" smtClean="0"/>
              <a:t>Орден Суворова. Учрежден Указом Президиума Верховного Совета СССР от 29 июля 1942г. для награждения офицеров и генералов Советской Армии за выдающиеся заслуги в деле организации и руководства боевыми операциями, а также за боевые успехи в боях по защите Родины, достигнутые в результате проведения этих операций. Имеет три степени. Всего было произведено свыше 7 тысяч награждений.</a:t>
            </a:r>
            <a:br>
              <a:rPr lang="ru-RU" sz="1800" b="1" smtClean="0"/>
            </a:br>
            <a:r>
              <a:rPr lang="ru-RU" sz="1800" b="1" smtClean="0"/>
              <a:t/>
            </a:r>
            <a:br>
              <a:rPr lang="ru-RU" sz="1800" b="1" smtClean="0"/>
            </a:br>
            <a:endParaRPr lang="ru-RU" sz="1800" b="1" smtClean="0"/>
          </a:p>
        </p:txBody>
      </p:sp>
      <p:pic>
        <p:nvPicPr>
          <p:cNvPr id="8196" name="Рисунок 3" descr="http://www.admhmao.ru/VK/Index/orden/Suvorov_sm.jpg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71550" y="1773238"/>
            <a:ext cx="3816350" cy="2160587"/>
          </a:xfr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Орден Кутузова</a:t>
            </a:r>
          </a:p>
        </p:txBody>
      </p:sp>
      <p:sp>
        <p:nvSpPr>
          <p:cNvPr id="9219" name="Rectangle 6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ru-RU" sz="1600" b="1" smtClean="0"/>
              <a:t>Орден Кутузова. Учрежден Указами Президиума Верховного Совета СССР от 29 июля 1942 г. (I и II степени) и от 8 февраля 1943 г. (III степень). Награждались командиры Красной Армии за хорошо разработанный и проведенный план операции - фронтовой, армейской или отдельного соединения, в результате чего противнику было нанесено тяжелое поражение, а наши войска сохранили боеспособность. Всего было произведено более 5,5 тысяч награждений</a:t>
            </a:r>
            <a:r>
              <a:rPr lang="ru-RU" sz="1600" smtClean="0"/>
              <a:t> </a:t>
            </a:r>
          </a:p>
        </p:txBody>
      </p:sp>
      <p:pic>
        <p:nvPicPr>
          <p:cNvPr id="9220" name="Рисунок 5" descr="http://www.admhmao.ru/VK/Index/orden/Kutuzov_sm.jpg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71550" y="1628775"/>
            <a:ext cx="3671888" cy="2520950"/>
          </a:xfr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Орден Александра Невского </a:t>
            </a:r>
          </a:p>
        </p:txBody>
      </p:sp>
      <p:sp>
        <p:nvSpPr>
          <p:cNvPr id="10243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3779838" y="1773238"/>
            <a:ext cx="4906962" cy="4357687"/>
          </a:xfrm>
        </p:spPr>
        <p:txBody>
          <a:bodyPr/>
          <a:lstStyle/>
          <a:p>
            <a:pPr eaLnBrk="1" hangingPunct="1"/>
            <a:r>
              <a:rPr lang="ru-RU" sz="1600" b="1" smtClean="0"/>
              <a:t>Орден Александра Невского. Учрежден Указом Президиума Верховного Совета СССР от 29 июля 1942 г. для награждения командного состава Советской Армии "за выдающиеся заслуги в организации и руководстве боевыми операциями и за достигнутые в результате этих операций успехи в боях за Родину". Всего за подвиги и заслуги, совершенные в период Великой Отечественной войны, было произведено более 42 тысяч награждений.</a:t>
            </a:r>
            <a:r>
              <a:rPr lang="ru-RU" sz="1600" smtClean="0"/>
              <a:t> </a:t>
            </a:r>
          </a:p>
        </p:txBody>
      </p:sp>
      <p:pic>
        <p:nvPicPr>
          <p:cNvPr id="10244" name="Рисунок 8" descr="http://www.admhmao.ru/VK/Index/orden/Nevski_sm.jpg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87450" y="1700213"/>
            <a:ext cx="2457450" cy="3321050"/>
          </a:xfr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Орден Красной Звезды </a:t>
            </a:r>
          </a:p>
        </p:txBody>
      </p:sp>
      <p:sp>
        <p:nvSpPr>
          <p:cNvPr id="11267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3924300" y="1628775"/>
            <a:ext cx="4762500" cy="4502150"/>
          </a:xfrm>
        </p:spPr>
        <p:txBody>
          <a:bodyPr/>
          <a:lstStyle/>
          <a:p>
            <a:pPr eaLnBrk="1" hangingPunct="1"/>
            <a:r>
              <a:rPr lang="ru-RU" sz="1800" b="1" smtClean="0"/>
              <a:t>Орден Красной Звезды. Учрежден Постановлением Президиума ЦИК СССР от 6 апреля 1930 г. Награждаются военнослужащие рядового и начальствующего состава Красной Армии, войсковые части и корабли, а также их соединения, коллективы, учреждения, предприятия и общественные организации, оказавшие выдающиеся услуги в деле обороны СССР как в военное, так и в мирное время. За заслуги и подвиги в годы Великой Отечественной войны было произведено более 2 860 тысяч награждений.</a:t>
            </a:r>
            <a:r>
              <a:rPr lang="ru-RU" sz="1800" smtClean="0"/>
              <a:t> </a:t>
            </a:r>
          </a:p>
        </p:txBody>
      </p:sp>
      <p:pic>
        <p:nvPicPr>
          <p:cNvPr id="11268" name="Рисунок 9" descr="http://www.admhmao.ru/VK/Index/orden/Krasnaj_zvezda_sm.jpg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00113" y="1628775"/>
            <a:ext cx="2744787" cy="3386138"/>
          </a:xfr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Медаль «Золотая Звезда»</a:t>
            </a:r>
          </a:p>
        </p:txBody>
      </p:sp>
      <p:sp>
        <p:nvSpPr>
          <p:cNvPr id="13315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3635375" y="1600200"/>
            <a:ext cx="5051425" cy="4530725"/>
          </a:xfrm>
        </p:spPr>
        <p:txBody>
          <a:bodyPr/>
          <a:lstStyle/>
          <a:p>
            <a:pPr eaLnBrk="1" hangingPunct="1"/>
            <a:r>
              <a:rPr lang="ru-RU" sz="1800" b="1" smtClean="0"/>
              <a:t>Медаль “Золотая Звезда Героя Советского Союза». УчрежденаУказом Президиума Верховного Совета СССР от 1 августа 1939 г. За героизм, проявленный советскими воинами в годы Великой Отечественной войны звания Героя Советского Союза были удостоены более 11,5 тысяч человек. Из них 104 человека были награждены двумя медалями "Золотая Звезда", а Маршал Советского Союза Жуков Г. К. и военные летчики Кожедуб И. Н. и Покрышкин А. И. - тремя медалями.</a:t>
            </a:r>
            <a:br>
              <a:rPr lang="ru-RU" sz="1800" b="1" smtClean="0"/>
            </a:br>
            <a:r>
              <a:rPr lang="ru-RU" sz="1800" b="1" smtClean="0"/>
              <a:t/>
            </a:r>
            <a:br>
              <a:rPr lang="ru-RU" sz="1800" b="1" smtClean="0"/>
            </a:br>
            <a:endParaRPr lang="ru-RU" sz="1800" b="1" smtClean="0"/>
          </a:p>
        </p:txBody>
      </p:sp>
      <p:pic>
        <p:nvPicPr>
          <p:cNvPr id="13316" name="Рисунок 21" descr="http://www.admhmao.ru/VK/Index/orden/zolot_zvezda_sm.jpg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00113" y="1628775"/>
            <a:ext cx="2232025" cy="3697288"/>
          </a:xfr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лои">
  <a:themeElements>
    <a:clrScheme name="Слои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Слои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лои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Layers</Template>
  <TotalTime>160</TotalTime>
  <Words>671</Words>
  <Application>Microsoft Office PowerPoint</Application>
  <PresentationFormat>Экран (4:3)</PresentationFormat>
  <Paragraphs>21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Слои</vt:lpstr>
      <vt:lpstr>ОРДЕНА И МЕДАЛИ ВЕЛИКОЙ ОТЕЧЕСТВЕННОЙ ВОЙНЫ</vt:lpstr>
      <vt:lpstr>Презентация PowerPoint</vt:lpstr>
      <vt:lpstr>Орден Отечественной войны</vt:lpstr>
      <vt:lpstr>Орден Славы</vt:lpstr>
      <vt:lpstr>Орден Суворова</vt:lpstr>
      <vt:lpstr>Орден Кутузова</vt:lpstr>
      <vt:lpstr>Орден Александра Невского </vt:lpstr>
      <vt:lpstr>Орден Красной Звезды </vt:lpstr>
      <vt:lpstr>Медаль «Золотая Звезда»</vt:lpstr>
      <vt:lpstr>Медаль «За отвагу»</vt:lpstr>
      <vt:lpstr>Медаль «За победу над Германией»</vt:lpstr>
      <vt:lpstr>Медаль «За доблестный труд в Великой Отечественной войне 1941 – 1945 гг.»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ОРДЕНА И МЕДАЛИ ВЕЛИКОЙ ОТЕЧЕСТВЕННОЙ ВОЙНЫ</dc:title>
  <dc:creator>РОМА</dc:creator>
  <cp:lastModifiedBy>Учитель</cp:lastModifiedBy>
  <cp:revision>8</cp:revision>
  <dcterms:created xsi:type="dcterms:W3CDTF">2009-04-09T16:04:35Z</dcterms:created>
  <dcterms:modified xsi:type="dcterms:W3CDTF">2014-01-17T10:00:22Z</dcterms:modified>
</cp:coreProperties>
</file>